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2"/>
    <p:sldId id="334" r:id="rId3"/>
    <p:sldId id="33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6" y="744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Mouth</a:t>
          </a:r>
          <a:r>
            <a:rPr lang="en-IN" sz="1800" baseline="0" dirty="0" smtClean="0"/>
            <a:t> breathing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Lip</a:t>
          </a:r>
          <a:r>
            <a:rPr lang="en-IN" sz="2000" baseline="0" dirty="0" smtClean="0"/>
            <a:t> and nail biting.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Classification oh habits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9F2F3049-A806-4BDA-9BDD-5EDFF491CB29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Tongue thrusting</a:t>
          </a:r>
          <a:endParaRPr lang="en-IN" sz="1800" dirty="0"/>
        </a:p>
      </dgm:t>
    </dgm:pt>
    <dgm:pt modelId="{E45384AB-C4B9-4FB3-8B1B-75966FE998FE}" type="parTrans" cxnId="{553B4D29-FF4D-4385-B08E-E646E42DC8EF}">
      <dgm:prSet/>
      <dgm:spPr/>
    </dgm:pt>
    <dgm:pt modelId="{AEA8D78A-A4CE-41B8-A988-9EC70E15A92F}" type="sibTrans" cxnId="{553B4D29-FF4D-4385-B08E-E646E42DC8EF}">
      <dgm:prSet/>
      <dgm:spPr/>
    </dgm:pt>
    <dgm:pt modelId="{592A5E28-A260-45FD-8AE1-863DCA206012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Thumb sucking</a:t>
          </a:r>
          <a:endParaRPr lang="en-IN" sz="1800" dirty="0"/>
        </a:p>
      </dgm:t>
    </dgm:pt>
    <dgm:pt modelId="{581610E2-FE82-415B-ABEF-AD3069EFA92F}" type="parTrans" cxnId="{9EECAA31-1220-44DB-87AC-D583D5D4EAE1}">
      <dgm:prSet/>
      <dgm:spPr/>
    </dgm:pt>
    <dgm:pt modelId="{265EFEE5-D880-4424-AA3B-71F419B47549}" type="sibTrans" cxnId="{9EECAA31-1220-44DB-87AC-D583D5D4EAE1}">
      <dgm:prSet/>
      <dgm:spPr/>
    </dgm:pt>
    <dgm:pt modelId="{969A0B98-7C09-4BC8-BB73-DCE6E8D36FB1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1800" dirty="0"/>
        </a:p>
      </dgm:t>
    </dgm:pt>
    <dgm:pt modelId="{64A0735E-02A7-46F5-804A-413CDD648514}" type="parTrans" cxnId="{D7C39CAD-B891-4AFE-AA24-A0E456880B06}">
      <dgm:prSet/>
      <dgm:spPr/>
    </dgm:pt>
    <dgm:pt modelId="{019328D4-8014-4698-BCBC-C20E346D3740}" type="sibTrans" cxnId="{D7C39CAD-B891-4AFE-AA24-A0E456880B06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4E3D42D-CC3B-42A6-A815-38F312F61B9E}" type="presOf" srcId="{A941703B-3989-4CCF-82DF-D90B0FAABB1E}" destId="{9C9D0967-FA58-46BA-9235-5B5B6530A1AA}" srcOrd="0" destOrd="0" presId="urn:microsoft.com/office/officeart/2005/8/layout/vList5"/>
    <dgm:cxn modelId="{B779FD4B-5EF6-4E73-8464-3D01F121C578}" type="presOf" srcId="{CF78353C-ED4A-44F8-82B9-AB8E4EAFD0F1}" destId="{E67F6727-7A83-4D6F-B692-20DDFF77EE91}" srcOrd="0" destOrd="0" presId="urn:microsoft.com/office/officeart/2005/8/layout/vList5"/>
    <dgm:cxn modelId="{A846C692-BC15-4661-910E-20E9ABE225D0}" type="presOf" srcId="{69D16008-07C8-4217-92C4-09136E1731E2}" destId="{D4CBDBA8-A4E6-4F9A-B98A-1579BA25CE39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C43371C6-3046-46A8-8C1B-9B0567A24500}" type="presOf" srcId="{B638C75D-5E26-4E3D-A5D4-23250FFCC06C}" destId="{F1D7AD5C-DB44-4A19-8B7F-FADF354433E5}" srcOrd="0" destOrd="0" presId="urn:microsoft.com/office/officeart/2005/8/layout/vList5"/>
    <dgm:cxn modelId="{AD2386EA-32BA-4D9C-B07D-DF4D6972ABD2}" type="presOf" srcId="{85681603-BE50-42FD-A9CC-64FFB9A98157}" destId="{CF365A74-CAAD-414D-A1D9-DFD9ADC1E2B8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92FDF84A-092E-4652-8755-B8F53DF3AB63}" type="presOf" srcId="{C359A1FE-0145-4C64-A42E-34284E3F2E08}" destId="{ED89CD7F-7917-4904-80B4-783F736258A1}" srcOrd="0" destOrd="0" presId="urn:microsoft.com/office/officeart/2005/8/layout/vList5"/>
    <dgm:cxn modelId="{98793A9C-5198-47DD-89C1-70F1117EF4E5}" type="presOf" srcId="{B36805F1-1A26-4EA3-9773-7CB7D0B74A47}" destId="{33B8C528-80B2-472D-9692-8F1788AB7EC9}" srcOrd="0" destOrd="0" presId="urn:microsoft.com/office/officeart/2005/8/layout/vList5"/>
    <dgm:cxn modelId="{11607DAB-6FCE-408C-A2CC-F7F7AF80A0E7}" type="presOf" srcId="{969A0B98-7C09-4BC8-BB73-DCE6E8D36FB1}" destId="{ED89CD7F-7917-4904-80B4-783F736258A1}" srcOrd="0" destOrd="1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DE420C30-B4EB-416C-83C9-8D630D33D7C5}" type="presOf" srcId="{9F2F3049-A806-4BDA-9BDD-5EDFF491CB29}" destId="{F1D7AD5C-DB44-4A19-8B7F-FADF354433E5}" srcOrd="0" destOrd="1" presId="urn:microsoft.com/office/officeart/2005/8/layout/vList5"/>
    <dgm:cxn modelId="{20119F52-7D40-4D27-B7E0-F8341B8F6219}" type="presOf" srcId="{592A5E28-A260-45FD-8AE1-863DCA206012}" destId="{F1D7AD5C-DB44-4A19-8B7F-FADF354433E5}" srcOrd="0" destOrd="2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D7C39CAD-B891-4AFE-AA24-A0E456880B06}" srcId="{A941703B-3989-4CCF-82DF-D90B0FAABB1E}" destId="{969A0B98-7C09-4BC8-BB73-DCE6E8D36FB1}" srcOrd="1" destOrd="0" parTransId="{64A0735E-02A7-46F5-804A-413CDD648514}" sibTransId="{019328D4-8014-4698-BCBC-C20E346D3740}"/>
    <dgm:cxn modelId="{553B4D29-FF4D-4385-B08E-E646E42DC8EF}" srcId="{69D16008-07C8-4217-92C4-09136E1731E2}" destId="{9F2F3049-A806-4BDA-9BDD-5EDFF491CB29}" srcOrd="1" destOrd="0" parTransId="{E45384AB-C4B9-4FB3-8B1B-75966FE998FE}" sibTransId="{AEA8D78A-A4CE-41B8-A988-9EC70E15A92F}"/>
    <dgm:cxn modelId="{9EECAA31-1220-44DB-87AC-D583D5D4EAE1}" srcId="{69D16008-07C8-4217-92C4-09136E1731E2}" destId="{592A5E28-A260-45FD-8AE1-863DCA206012}" srcOrd="2" destOrd="0" parTransId="{581610E2-FE82-415B-ABEF-AD3069EFA92F}" sibTransId="{265EFEE5-D880-4424-AA3B-71F419B47549}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50CCBDBA-625E-4C7C-BF5E-A3CD94B7FCF3}" type="presParOf" srcId="{33B8C528-80B2-472D-9692-8F1788AB7EC9}" destId="{DD4A62C7-52B3-4878-BF01-E85F977063BD}" srcOrd="0" destOrd="0" presId="urn:microsoft.com/office/officeart/2005/8/layout/vList5"/>
    <dgm:cxn modelId="{A47791DF-9BA5-4291-A763-BD2D6B7E7A77}" type="presParOf" srcId="{DD4A62C7-52B3-4878-BF01-E85F977063BD}" destId="{D4CBDBA8-A4E6-4F9A-B98A-1579BA25CE39}" srcOrd="0" destOrd="0" presId="urn:microsoft.com/office/officeart/2005/8/layout/vList5"/>
    <dgm:cxn modelId="{4D4D62AE-6FA8-40EA-AB84-324C077D2E69}" type="presParOf" srcId="{DD4A62C7-52B3-4878-BF01-E85F977063BD}" destId="{F1D7AD5C-DB44-4A19-8B7F-FADF354433E5}" srcOrd="1" destOrd="0" presId="urn:microsoft.com/office/officeart/2005/8/layout/vList5"/>
    <dgm:cxn modelId="{CB81B359-872F-48B7-8B1B-9204A8BEFEBC}" type="presParOf" srcId="{33B8C528-80B2-472D-9692-8F1788AB7EC9}" destId="{C20CC4C3-A18D-47A0-B61A-C86FAC7878AB}" srcOrd="1" destOrd="0" presId="urn:microsoft.com/office/officeart/2005/8/layout/vList5"/>
    <dgm:cxn modelId="{209506F4-1133-4649-B965-B249221AF58A}" type="presParOf" srcId="{33B8C528-80B2-472D-9692-8F1788AB7EC9}" destId="{54A3307B-93E8-4A13-9DC4-895525361CF7}" srcOrd="2" destOrd="0" presId="urn:microsoft.com/office/officeart/2005/8/layout/vList5"/>
    <dgm:cxn modelId="{8CE8CA9E-A262-4399-BEC3-B07AEDA15139}" type="presParOf" srcId="{54A3307B-93E8-4A13-9DC4-895525361CF7}" destId="{9C9D0967-FA58-46BA-9235-5B5B6530A1AA}" srcOrd="0" destOrd="0" presId="urn:microsoft.com/office/officeart/2005/8/layout/vList5"/>
    <dgm:cxn modelId="{0E28064A-EFDE-4352-8CC4-F99993FE6142}" type="presParOf" srcId="{54A3307B-93E8-4A13-9DC4-895525361CF7}" destId="{ED89CD7F-7917-4904-80B4-783F736258A1}" srcOrd="1" destOrd="0" presId="urn:microsoft.com/office/officeart/2005/8/layout/vList5"/>
    <dgm:cxn modelId="{C3FC161E-70D3-4EA7-A97D-85C93D4AA3F0}" type="presParOf" srcId="{33B8C528-80B2-472D-9692-8F1788AB7EC9}" destId="{644D8222-4A71-4720-8FA7-1D26A5AFF0B5}" srcOrd="3" destOrd="0" presId="urn:microsoft.com/office/officeart/2005/8/layout/vList5"/>
    <dgm:cxn modelId="{009B4FD0-BEE2-46D9-9049-0EB2C8A1149B}" type="presParOf" srcId="{33B8C528-80B2-472D-9692-8F1788AB7EC9}" destId="{AFE0987D-7B5A-4C81-BA3B-2D2739472C53}" srcOrd="4" destOrd="0" presId="urn:microsoft.com/office/officeart/2005/8/layout/vList5"/>
    <dgm:cxn modelId="{98677A00-8225-4D7D-80AF-5CE0B6DFC1AF}" type="presParOf" srcId="{AFE0987D-7B5A-4C81-BA3B-2D2739472C53}" destId="{CF365A74-CAAD-414D-A1D9-DFD9ADC1E2B8}" srcOrd="0" destOrd="0" presId="urn:microsoft.com/office/officeart/2005/8/layout/vList5"/>
    <dgm:cxn modelId="{F48106ED-F646-484D-8DC0-966669EFF463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2738721" r:id="rId1"/>
    <p:sldLayoutId id="2342738722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HABITS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1066800" y="2667000"/>
          <a:ext cx="7159901" cy="164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Classification</a:t>
                      </a:r>
                      <a:r>
                        <a:rPr lang="en-US" baseline="0" dirty="0" smtClean="0"/>
                        <a:t> of habits.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Thumb sucking and tongue thrusting.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Mouth breathing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Bruxism</a:t>
                      </a: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Nail biting and lip biting.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47800" y="1676401"/>
            <a:ext cx="655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76400" y="53340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CATEGORY</a:t>
            </a: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</Words>
  <Application>Microsoft Office PowerPoint</Application>
  <PresentationFormat>Custom</PresentationFormat>
  <Paragraphs>23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Theme99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6</cp:revision>
  <dcterms:created xsi:type="dcterms:W3CDTF">2022-05-28T07:20:43Z</dcterms:created>
  <dcterms:modified xsi:type="dcterms:W3CDTF">2022-07-05T07:04:26Z</dcterms:modified>
  <cp:category/>
</cp:coreProperties>
</file>